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906000" cy="6858000" type="A4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Stephenson" initials="AS" lastIdx="1" clrIdx="0">
    <p:extLst>
      <p:ext uri="{19B8F6BF-5375-455C-9EA6-DF929625EA0E}">
        <p15:presenceInfo xmlns:p15="http://schemas.microsoft.com/office/powerpoint/2012/main" userId="S::AStephenson@dobwalls.cornwall.sch.uk::efdd72b7-deb2-444d-8ff6-215e35b6de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374" autoAdjust="0"/>
  </p:normalViewPr>
  <p:slideViewPr>
    <p:cSldViewPr snapToGrid="0">
      <p:cViewPr varScale="1">
        <p:scale>
          <a:sx n="72" d="100"/>
          <a:sy n="72" d="100"/>
        </p:scale>
        <p:origin x="109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58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8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41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8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3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49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81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24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6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8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1B158-9644-4C90-B82B-042EBDE9526A}" type="datetimeFigureOut">
              <a:rPr lang="en-GB" smtClean="0"/>
              <a:pPr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54FE-C239-48E1-88D0-9BAC7C9401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9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uk/url?sa=i&amp;url=https://www.deepspacesparkle.com/one-point-perspective-art-lesson/&amp;psig=AOvVaw2SgC0LsO05nN-c_Joi-Fqo&amp;ust=1620668515159000&amp;source=images&amp;cd=vfe&amp;ved=0CAIQjRxqFwoTCMjG_7qTvfACFQAAAAAdAAAAABAJ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s://www.google.co.uk/url?sa=i&amp;url=http://www.myartworkplace.com/updates/2019/9/19/ljy710pqs567j31j5ciyp54jre7pav&amp;psig=AOvVaw37BVheO6kd8M_EMVsxRXIh&amp;ust=1620668764896000&amp;source=images&amp;cd=vfe&amp;ved=0CAIQjRxqFwoTCICTqrKUvfACFQAAAAAdAAAAABAK" TargetMode="External"/><Relationship Id="rId17" Type="http://schemas.openxmlformats.org/officeDocument/2006/relationships/image" Target="../media/image8.jpeg"/><Relationship Id="rId2" Type="http://schemas.openxmlformats.org/officeDocument/2006/relationships/hyperlink" Target="https://artsintegration.com/wp-content/uploads/2018/04/Perspective.jpg" TargetMode="External"/><Relationship Id="rId16" Type="http://schemas.openxmlformats.org/officeDocument/2006/relationships/hyperlink" Target="https://www.google.co.uk/url?sa=i&amp;url=https://fineartamerica.com/art/paintings/one-point+perspective&amp;psig=AOvVaw37BVheO6kd8M_EMVsxRXIh&amp;ust=1620668764896000&amp;source=images&amp;cd=vfe&amp;ved=0CAIQjRxqFwoTCICTqrKUvfACFQAAAAAdAAAAABA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rtsintegration.com/wp-content/uploads/2018/04/Landscape-Perspective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s://www.google.co.uk/url?sa=i&amp;url=https://www.studentartguide.com/articles/one-point-perspective-drawing&amp;psig=AOvVaw37BVheO6kd8M_EMVsxRXIh&amp;ust=1620668764896000&amp;source=images&amp;cd=vfe&amp;ved=0CAIQjRxqFwoTCICTqrKUvfACFQAAAAAdAAAAABAE" TargetMode="External"/><Relationship Id="rId4" Type="http://schemas.openxmlformats.org/officeDocument/2006/relationships/hyperlink" Target="https://artsintegration.com/wp-content/uploads/2018/04/Building-Perspective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s://www.google.co.uk/url?sa=i&amp;url=https://www.happyfamilyart.com/art-lessons/learn-to-draw/single-point-perspective-drawing-of-a-street/&amp;psig=AOvVaw37BVheO6kd8M_EMVsxRXIh&amp;ust=1620668764896000&amp;source=images&amp;cd=vfe&amp;ved=0CAIQjRxqFwoTCICTqrKUvfACFQAAAAAdAAAAABA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3471635" y="3112136"/>
            <a:ext cx="3307987" cy="2522076"/>
            <a:chOff x="2152650" y="-9525"/>
            <a:chExt cx="5600700" cy="4149725"/>
          </a:xfrm>
        </p:grpSpPr>
        <p:pic>
          <p:nvPicPr>
            <p:cNvPr id="26" name="Picture 25" descr="https://artsintegration.com/wp-content/uploads/2018/04/Perspective-835x1024.jpg">
              <a:hlinkClick r:id="rId2"/>
            </p:cNvPr>
            <p:cNvPicPr/>
            <p:nvPr/>
          </p:nvPicPr>
          <p:blipFill>
            <a:blip r:embed="rId3"/>
            <a:srcRect b="59418"/>
            <a:stretch>
              <a:fillRect/>
            </a:stretch>
          </p:blipFill>
          <p:spPr bwMode="auto">
            <a:xfrm>
              <a:off x="2152650" y="-9525"/>
              <a:ext cx="5600700" cy="2790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7" descr="https://artsintegration.com/wp-content/uploads/2018/04/Perspective-835x1024.jpg">
              <a:hlinkClick r:id="rId2"/>
            </p:cNvPr>
            <p:cNvPicPr/>
            <p:nvPr/>
          </p:nvPicPr>
          <p:blipFill>
            <a:blip r:embed="rId3"/>
            <a:srcRect t="40443" r="74036" b="40536"/>
            <a:stretch>
              <a:fillRect/>
            </a:stretch>
          </p:blipFill>
          <p:spPr bwMode="auto">
            <a:xfrm>
              <a:off x="2152650" y="2781300"/>
              <a:ext cx="1454150" cy="130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29" descr="https://artsintegration.com/wp-content/uploads/2018/04/Perspective-835x1024.jpg">
              <a:hlinkClick r:id="rId2"/>
            </p:cNvPr>
            <p:cNvPicPr/>
            <p:nvPr/>
          </p:nvPicPr>
          <p:blipFill>
            <a:blip r:embed="rId3"/>
            <a:srcRect l="-567" t="59464" r="74036" b="21515"/>
            <a:stretch>
              <a:fillRect/>
            </a:stretch>
          </p:blipFill>
          <p:spPr bwMode="auto">
            <a:xfrm>
              <a:off x="3530600" y="2806700"/>
              <a:ext cx="1485900" cy="130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0" descr="https://artsintegration.com/wp-content/uploads/2018/04/Perspective-835x1024.jpg">
              <a:hlinkClick r:id="rId2"/>
            </p:cNvPr>
            <p:cNvPicPr/>
            <p:nvPr/>
          </p:nvPicPr>
          <p:blipFill>
            <a:blip r:embed="rId3"/>
            <a:srcRect l="1701" t="77931" r="74036" b="2494"/>
            <a:stretch>
              <a:fillRect/>
            </a:stretch>
          </p:blipFill>
          <p:spPr bwMode="auto">
            <a:xfrm>
              <a:off x="4965700" y="2794000"/>
              <a:ext cx="1358900" cy="1346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" name="Rectangle 3"/>
          <p:cNvSpPr/>
          <p:nvPr/>
        </p:nvSpPr>
        <p:spPr>
          <a:xfrm>
            <a:off x="0" y="2479"/>
            <a:ext cx="9906000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b="1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Organiser Year 6 Art: One-Point Perspective Drawing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523" y="775414"/>
          <a:ext cx="33761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637">
                  <a:extLst>
                    <a:ext uri="{9D8B030D-6E8A-4147-A177-3AD203B41FA5}">
                      <a16:colId xmlns:a16="http://schemas.microsoft.com/office/drawing/2014/main" val="384760926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1062907130"/>
                    </a:ext>
                  </a:extLst>
                </a:gridCol>
              </a:tblGrid>
              <a:tr h="2507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Key Vocabulary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706153"/>
                  </a:ext>
                </a:extLst>
              </a:tr>
              <a:tr h="142980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perspective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how we view or see something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843843"/>
                  </a:ext>
                </a:extLst>
              </a:tr>
              <a:tr h="142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one-point perspective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type of drawing created on a 2D plane that uses one point in the distance from which everything in the drawing is set out.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94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horizon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dirty="0" err="1">
                          <a:latin typeface="Century Gothic" panose="020B0502020202020204" pitchFamily="34" charset="0"/>
                        </a:rPr>
                        <a:t>ine</a:t>
                      </a:r>
                      <a:r>
                        <a:rPr lang="en-GB" sz="1000" i="0" dirty="0">
                          <a:latin typeface="Century Gothic" panose="020B0502020202020204" pitchFamily="34" charset="0"/>
                        </a:rPr>
                        <a:t> that runs across the paper or canvas to represent the viewer's eye level, or show where the sky meets the ground.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107423"/>
                  </a:ext>
                </a:extLst>
              </a:tr>
              <a:tr h="236013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eye level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 height of your eyes looking straight ahead; it is your reference point for drawing perspective lines.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877826"/>
                  </a:ext>
                </a:extLst>
              </a:tr>
              <a:tr h="236013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vanishing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 point at which receding parallel lines viewed in perspective appear to converge. (join together).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overall physical size of an artwork or objects in the artwork.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75006"/>
                  </a:ext>
                </a:extLst>
              </a:tr>
              <a:tr h="236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proportion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Century Gothic" pitchFamily="34" charset="0"/>
                        </a:rPr>
                        <a:t>how the sizes of different parts of a piece of art or design relate to each other.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126" y="375339"/>
            <a:ext cx="3195105" cy="3044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Concept: 3D form and perspective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93012" y="406758"/>
            <a:ext cx="30429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Century Gothic" pitchFamily="34" charset="0"/>
              </a:rPr>
              <a:t>One-point perspective – building shapes</a:t>
            </a:r>
          </a:p>
        </p:txBody>
      </p:sp>
      <p:pic>
        <p:nvPicPr>
          <p:cNvPr id="24" name="Picture 23" descr="https://artsintegration.com/wp-content/uploads/2018/04/Building-Perspective-1024x733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13319" y="675459"/>
            <a:ext cx="3214052" cy="229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https://artsintegration.com/wp-content/uploads/2018/04/Landscape-Perspective-1024x759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53497" y="674483"/>
            <a:ext cx="3152502" cy="233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33"/>
          <p:cNvSpPr/>
          <p:nvPr/>
        </p:nvSpPr>
        <p:spPr>
          <a:xfrm>
            <a:off x="6863081" y="415466"/>
            <a:ext cx="30429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Century Gothic" pitchFamily="34" charset="0"/>
              </a:rPr>
              <a:t>One-point perspective with horizon line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75594" y="2949661"/>
            <a:ext cx="30429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Century Gothic" pitchFamily="34" charset="0"/>
              </a:rPr>
              <a:t>One-point perspective – room scene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5479502"/>
            <a:ext cx="30429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Century Gothic" pitchFamily="34" charset="0"/>
              </a:rPr>
              <a:t>Example final pieces</a:t>
            </a:r>
          </a:p>
        </p:txBody>
      </p:sp>
      <p:pic>
        <p:nvPicPr>
          <p:cNvPr id="1026" name="Picture 2" descr="One-Point Perspective Art Lesson | Deep Space Sparkl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 t="69952" b="6561"/>
          <a:stretch>
            <a:fillRect/>
          </a:stretch>
        </p:blipFill>
        <p:spPr bwMode="auto">
          <a:xfrm>
            <a:off x="39189" y="5725428"/>
            <a:ext cx="2847703" cy="1132572"/>
          </a:xfrm>
          <a:prstGeom prst="rect">
            <a:avLst/>
          </a:prstGeom>
          <a:noFill/>
        </p:spPr>
      </p:pic>
      <p:pic>
        <p:nvPicPr>
          <p:cNvPr id="37" name="Picture 2" descr="One-Point Perspective Art Lesson | Deep Space Sparkl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 t="44768" b="30039"/>
          <a:stretch>
            <a:fillRect/>
          </a:stretch>
        </p:blipFill>
        <p:spPr bwMode="auto">
          <a:xfrm>
            <a:off x="2987040" y="5708470"/>
            <a:ext cx="2694597" cy="1149530"/>
          </a:xfrm>
          <a:prstGeom prst="rect">
            <a:avLst/>
          </a:prstGeom>
          <a:noFill/>
        </p:spPr>
      </p:pic>
      <p:pic>
        <p:nvPicPr>
          <p:cNvPr id="38" name="Picture 2" descr="One-Point Perspective Art Lesson | Deep Space Sparkl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 t="20930" b="54961"/>
          <a:stretch>
            <a:fillRect/>
          </a:stretch>
        </p:blipFill>
        <p:spPr bwMode="auto">
          <a:xfrm>
            <a:off x="5743303" y="5747656"/>
            <a:ext cx="2719717" cy="1110343"/>
          </a:xfrm>
          <a:prstGeom prst="rect">
            <a:avLst/>
          </a:prstGeom>
          <a:noFill/>
        </p:spPr>
      </p:pic>
      <p:pic>
        <p:nvPicPr>
          <p:cNvPr id="39" name="Picture 2" descr="One-Point Perspective Art Lesson | Deep Space Sparkle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 t="-742" r="50000" b="78529"/>
          <a:stretch>
            <a:fillRect/>
          </a:stretch>
        </p:blipFill>
        <p:spPr bwMode="auto">
          <a:xfrm>
            <a:off x="8482148" y="5786846"/>
            <a:ext cx="1423852" cy="1071154"/>
          </a:xfrm>
          <a:prstGeom prst="rect">
            <a:avLst/>
          </a:prstGeom>
          <a:noFill/>
        </p:spPr>
      </p:pic>
      <p:sp>
        <p:nvSpPr>
          <p:cNvPr id="40" name="Rectangle 39"/>
          <p:cNvSpPr/>
          <p:nvPr/>
        </p:nvSpPr>
        <p:spPr>
          <a:xfrm>
            <a:off x="6779623" y="2984495"/>
            <a:ext cx="312637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Century Gothic" pitchFamily="34" charset="0"/>
              </a:rPr>
              <a:t>Example one-Point perspective paintings</a:t>
            </a:r>
          </a:p>
        </p:txBody>
      </p:sp>
      <p:pic>
        <p:nvPicPr>
          <p:cNvPr id="1030" name="Picture 6" descr="One Point Perspective Drawing: The Ultimate Guid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31330" y="3266666"/>
            <a:ext cx="1542845" cy="1031013"/>
          </a:xfrm>
          <a:prstGeom prst="rect">
            <a:avLst/>
          </a:prstGeom>
          <a:noFill/>
        </p:spPr>
      </p:pic>
      <p:pic>
        <p:nvPicPr>
          <p:cNvPr id="1032" name="Picture 8" descr="Great examples of one point perspective. — art work plac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25544" y="3273335"/>
            <a:ext cx="1428206" cy="1041163"/>
          </a:xfrm>
          <a:prstGeom prst="rect">
            <a:avLst/>
          </a:prstGeom>
          <a:noFill/>
        </p:spPr>
      </p:pic>
      <p:pic>
        <p:nvPicPr>
          <p:cNvPr id="1038" name="Picture 14" descr="Single Point Perspective Drawing of a Street - Happy Family Art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17632" y="4373109"/>
            <a:ext cx="1542597" cy="1151359"/>
          </a:xfrm>
          <a:prstGeom prst="rect">
            <a:avLst/>
          </a:prstGeom>
          <a:noFill/>
        </p:spPr>
      </p:pic>
      <p:sp>
        <p:nvSpPr>
          <p:cNvPr id="1040" name="AutoShape 16" descr="One-point Perspective Paintings | Fine Art America">
            <a:hlinkClick r:id="rId16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2" name="Picture 18" descr="One-point Perspective Paintings | Fine Art America">
            <a:hlinkClick r:id="rId16"/>
          </p:cNvPr>
          <p:cNvPicPr>
            <a:picLocks noChangeAspect="1" noChangeArrowheads="1"/>
          </p:cNvPicPr>
          <p:nvPr/>
        </p:nvPicPr>
        <p:blipFill>
          <a:blip r:embed="rId17"/>
          <a:srcRect b="7086"/>
          <a:stretch>
            <a:fillRect/>
          </a:stretch>
        </p:blipFill>
        <p:spPr bwMode="auto">
          <a:xfrm>
            <a:off x="8451191" y="4389121"/>
            <a:ext cx="1306764" cy="11625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376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3977</TotalTime>
  <Words>173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Liskeard School &amp;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Pipe</dc:creator>
  <cp:lastModifiedBy>Joshua Frame</cp:lastModifiedBy>
  <cp:revision>217</cp:revision>
  <cp:lastPrinted>2022-07-21T07:17:48Z</cp:lastPrinted>
  <dcterms:created xsi:type="dcterms:W3CDTF">2020-02-29T17:44:02Z</dcterms:created>
  <dcterms:modified xsi:type="dcterms:W3CDTF">2023-06-09T07:07:12Z</dcterms:modified>
</cp:coreProperties>
</file>