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002" y="-78"/>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307145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15225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06315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965D09-E61E-4A04-AE98-0A3AE7D78E0A}" type="datetimeFigureOut">
              <a:rPr lang="en-GB" smtClean="0"/>
              <a:pPr/>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76281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965D09-E61E-4A04-AE98-0A3AE7D78E0A}" type="datetimeFigureOut">
              <a:rPr lang="en-GB" smtClean="0"/>
              <a:pPr/>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101544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965D09-E61E-4A04-AE98-0A3AE7D78E0A}" type="datetimeFigureOut">
              <a:rPr lang="en-GB" smtClean="0"/>
              <a:pPr/>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48961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965D09-E61E-4A04-AE98-0A3AE7D78E0A}" type="datetimeFigureOut">
              <a:rPr lang="en-GB" smtClean="0"/>
              <a:pPr/>
              <a:t>06/12/2021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21072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965D09-E61E-4A04-AE98-0A3AE7D78E0A}" type="datetimeFigureOut">
              <a:rPr lang="en-GB" smtClean="0"/>
              <a:pPr/>
              <a:t>06/12/2021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18013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65D09-E61E-4A04-AE98-0A3AE7D78E0A}" type="datetimeFigureOut">
              <a:rPr lang="en-GB" smtClean="0"/>
              <a:pPr/>
              <a:t>06/12/2021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2599219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366440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965D09-E61E-4A04-AE98-0A3AE7D78E0A}" type="datetimeFigureOut">
              <a:rPr lang="en-GB" smtClean="0"/>
              <a:pPr/>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347753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65D09-E61E-4A04-AE98-0A3AE7D78E0A}" type="datetimeFigureOut">
              <a:rPr lang="en-GB" smtClean="0"/>
              <a:pPr/>
              <a:t>06/12/2021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2B09E-751A-49D9-97CC-0DE3B385E400}" type="slidenum">
              <a:rPr lang="en-GB" smtClean="0"/>
              <a:pPr/>
              <a:t>‹#›</a:t>
            </a:fld>
            <a:endParaRPr lang="en-GB"/>
          </a:p>
        </p:txBody>
      </p:sp>
    </p:spTree>
    <p:extLst>
      <p:ext uri="{BB962C8B-B14F-4D97-AF65-F5344CB8AC3E}">
        <p14:creationId xmlns="" xmlns:p14="http://schemas.microsoft.com/office/powerpoint/2010/main" val="1293782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68442" y="2175229"/>
            <a:ext cx="3232598" cy="2312549"/>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Personal, Social and Emotional Development</a:t>
            </a:r>
          </a:p>
          <a:p>
            <a:r>
              <a:rPr lang="en-GB" sz="1100" dirty="0" smtClean="0"/>
              <a:t>This half term we will be looking at developing confidence and building relationships. We will introduce a ‘friendship stop’ in our outside area for children to use to find a friend and look out for others. We will continue to reinforce the school diamond rules daily to support our positive behaviour expectations. The ‘1 decision’ materials  will  again be explored to address issues like feeling scared, adjusting to change and jealousy. </a:t>
            </a:r>
            <a:endParaRPr lang="en-GB" sz="1100" dirty="0"/>
          </a:p>
          <a:p>
            <a:pPr algn="ctr"/>
            <a:endParaRPr lang="en-GB" i="1" dirty="0"/>
          </a:p>
        </p:txBody>
      </p:sp>
      <p:sp>
        <p:nvSpPr>
          <p:cNvPr id="10" name="Rounded Rectangle 9"/>
          <p:cNvSpPr/>
          <p:nvPr/>
        </p:nvSpPr>
        <p:spPr>
          <a:xfrm>
            <a:off x="4728411" y="307777"/>
            <a:ext cx="5070267" cy="1881970"/>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Mathematics</a:t>
            </a:r>
          </a:p>
          <a:p>
            <a:r>
              <a:rPr lang="en-GB" sz="1100" dirty="0" smtClean="0"/>
              <a:t>We will  be following the White Rose maths guidance for EYFS Spring Term.  We will begin the term by recapping our number knowledge to 5 with a particular focus on finding number bonds (combinations of 2 numbers) for numbers up to 5. We will then progress to developing number to knowledge and understanding for numbers up to 10. We will begin with counting objects (moveable and non-moveable) to 10 and comparing groups of objects up to 10. When secure with numbers to 10, we will be combining groups of objects to find a total up to 10 (adding). Along with our daily adult led sessions, children will be able to develop their skills during continuous provision. </a:t>
            </a:r>
            <a:endParaRPr lang="en-GB" sz="1100" dirty="0"/>
          </a:p>
        </p:txBody>
      </p:sp>
      <p:sp>
        <p:nvSpPr>
          <p:cNvPr id="11" name="Rounded Rectangle 10"/>
          <p:cNvSpPr/>
          <p:nvPr/>
        </p:nvSpPr>
        <p:spPr>
          <a:xfrm>
            <a:off x="176067" y="295747"/>
            <a:ext cx="4516249" cy="175284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Literacy</a:t>
            </a:r>
          </a:p>
          <a:p>
            <a:r>
              <a:rPr lang="en-GB" sz="1100" dirty="0" smtClean="0"/>
              <a:t>We will begin the term with  a focus on the story ‘The </a:t>
            </a:r>
            <a:r>
              <a:rPr lang="en-GB" sz="1100" dirty="0" err="1" smtClean="0"/>
              <a:t>Gruffalo’s</a:t>
            </a:r>
            <a:r>
              <a:rPr lang="en-GB" sz="1100" dirty="0" smtClean="0"/>
              <a:t> Child.’ The winter setting fits in perfectly with our ‘ice and snow’ topic which we  will launch with this book. The class will learn a section of this story by using a text map and actions.  There will also be plenty of opportunities to use ‘have a go’ writing skills linked to this text. We will then move on to an </a:t>
            </a:r>
            <a:r>
              <a:rPr lang="en-GB" sz="1100" dirty="0" smtClean="0"/>
              <a:t>‘author focus’ </a:t>
            </a:r>
            <a:r>
              <a:rPr lang="en-GB" sz="1100" dirty="0" smtClean="0"/>
              <a:t>on Julia Donaldson and enjoy several of her other stories.  Our daily Read Write Inc sessions will continue to support the class in their developing phonic skills. </a:t>
            </a:r>
          </a:p>
        </p:txBody>
      </p:sp>
      <p:sp>
        <p:nvSpPr>
          <p:cNvPr id="12" name="TextBox 11"/>
          <p:cNvSpPr txBox="1"/>
          <p:nvPr/>
        </p:nvSpPr>
        <p:spPr>
          <a:xfrm>
            <a:off x="0" y="0"/>
            <a:ext cx="9906000" cy="307777"/>
          </a:xfrm>
          <a:prstGeom prst="rect">
            <a:avLst/>
          </a:prstGeom>
          <a:noFill/>
        </p:spPr>
        <p:txBody>
          <a:bodyPr wrap="square" rtlCol="0">
            <a:spAutoFit/>
          </a:bodyPr>
          <a:lstStyle/>
          <a:p>
            <a:r>
              <a:rPr lang="en-GB" sz="1400" b="1" dirty="0" smtClean="0"/>
              <a:t>Dobwalls Primary School Medium Term Plan                               				 EYFS     Spring 1</a:t>
            </a:r>
            <a:r>
              <a:rPr lang="en-GB" sz="1400" b="1" baseline="30000" dirty="0" smtClean="0"/>
              <a:t>st</a:t>
            </a:r>
            <a:r>
              <a:rPr lang="en-GB" sz="1400" b="1" dirty="0" smtClean="0"/>
              <a:t> half  </a:t>
            </a:r>
            <a:endParaRPr lang="en-GB" sz="1400" b="1" dirty="0"/>
          </a:p>
        </p:txBody>
      </p:sp>
      <p:sp>
        <p:nvSpPr>
          <p:cNvPr id="13" name="Rounded Rectangle 12"/>
          <p:cNvSpPr/>
          <p:nvPr/>
        </p:nvSpPr>
        <p:spPr>
          <a:xfrm>
            <a:off x="149857" y="4572000"/>
            <a:ext cx="3232598" cy="2286000"/>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Understanding the world</a:t>
            </a:r>
          </a:p>
          <a:p>
            <a:r>
              <a:rPr lang="en-GB" sz="1100" dirty="0" smtClean="0"/>
              <a:t>Children will be learning about very cold places. We will have a focus on the Arctic and Antarctic and use maps and globes to  identify them. The children will find out how ice forms and what it would be like to live in extreme conditions. There will be lots of opportunities to study how ice is created and how and what causes it to change. </a:t>
            </a:r>
          </a:p>
          <a:p>
            <a:r>
              <a:rPr lang="en-GB" sz="1100" dirty="0" smtClean="0"/>
              <a:t>In other areas we will be learning about The Chinese New Year and taking part in some traditional celebrations. We will also be finding out about pancake day and lent. </a:t>
            </a:r>
            <a:endParaRPr lang="en-GB" sz="1100" dirty="0"/>
          </a:p>
        </p:txBody>
      </p:sp>
      <p:sp>
        <p:nvSpPr>
          <p:cNvPr id="14" name="Rounded Rectangle 13"/>
          <p:cNvSpPr/>
          <p:nvPr/>
        </p:nvSpPr>
        <p:spPr>
          <a:xfrm>
            <a:off x="6388768" y="2358189"/>
            <a:ext cx="3409910" cy="2045368"/>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Physical Development</a:t>
            </a:r>
          </a:p>
          <a:p>
            <a:r>
              <a:rPr lang="en-GB" sz="1100" dirty="0" smtClean="0"/>
              <a:t>We will be ensuring all children have a confident tripod pencil grip and use this to now form all letters correctly. Independence skills will be cemented ensuring all children can independently put on shoes, coats and jumpers. In our P.E sessions we will focus on gross motor skills like balancing, climbing, jumping and moving with control. We will have the opportunity to use the gymnastics apparatus in the hall to develop these skills. We will also continue to progress through the ‘Leap into Life’ programme. </a:t>
            </a:r>
          </a:p>
        </p:txBody>
      </p:sp>
      <p:sp>
        <p:nvSpPr>
          <p:cNvPr id="15" name="Rounded Rectangle 14"/>
          <p:cNvSpPr/>
          <p:nvPr/>
        </p:nvSpPr>
        <p:spPr>
          <a:xfrm>
            <a:off x="6413677" y="4453944"/>
            <a:ext cx="3385000" cy="2217312"/>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Expressive Arts and Design</a:t>
            </a:r>
          </a:p>
          <a:p>
            <a:r>
              <a:rPr lang="en-GB" sz="1100" dirty="0" smtClean="0"/>
              <a:t>We will be using our ‘ice and snow’ theme as inspiration for creativity . We will be creating cold themed pictures, ice sculptures and snowy scenes as well as experimenting with ‘snow’ art in our outside environment. Once again our class text  ‘The </a:t>
            </a:r>
            <a:r>
              <a:rPr lang="en-GB" sz="1100" dirty="0" err="1" smtClean="0"/>
              <a:t>Gruffalo’s</a:t>
            </a:r>
            <a:r>
              <a:rPr lang="en-GB" sz="1100" dirty="0" smtClean="0"/>
              <a:t> Child’  will be used as a stimulus to create 2D and 3D representations of the story.</a:t>
            </a:r>
          </a:p>
          <a:p>
            <a:r>
              <a:rPr lang="en-GB" sz="1100" dirty="0" smtClean="0"/>
              <a:t>Our Chinese New Year theme will provide lots of opportunity for creativity including making dragons and designing a Chinese inspired meal! </a:t>
            </a:r>
            <a:endParaRPr lang="en-GB" sz="1100" dirty="0"/>
          </a:p>
        </p:txBody>
      </p:sp>
      <p:sp>
        <p:nvSpPr>
          <p:cNvPr id="16" name="Rounded Rectangle 15"/>
          <p:cNvSpPr/>
          <p:nvPr/>
        </p:nvSpPr>
        <p:spPr>
          <a:xfrm>
            <a:off x="3462269" y="3524519"/>
            <a:ext cx="2835500" cy="1697185"/>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Communication and language</a:t>
            </a:r>
            <a:endParaRPr lang="en-GB" b="1" dirty="0" smtClean="0"/>
          </a:p>
          <a:p>
            <a:r>
              <a:rPr lang="en-GB" sz="1100" dirty="0" smtClean="0"/>
              <a:t>This term we will continue </a:t>
            </a:r>
            <a:r>
              <a:rPr lang="en-GB" sz="1100" smtClean="0"/>
              <a:t>to </a:t>
            </a:r>
            <a:r>
              <a:rPr lang="en-GB" sz="1100" smtClean="0"/>
              <a:t>use </a:t>
            </a:r>
            <a:r>
              <a:rPr lang="en-GB" sz="1100" dirty="0" smtClean="0"/>
              <a:t>our class ‘rhyme of the week’ to develop language and vocabulary. </a:t>
            </a:r>
            <a:r>
              <a:rPr lang="en-GB" sz="1100" dirty="0" smtClean="0"/>
              <a:t>Role </a:t>
            </a:r>
            <a:r>
              <a:rPr lang="en-GB" sz="1100" dirty="0" smtClean="0"/>
              <a:t>Play will be a big focus with a real stage appearing in the classroom! Children will be re-enacting our class stories and </a:t>
            </a:r>
            <a:r>
              <a:rPr lang="en-GB" sz="1100" dirty="0" smtClean="0"/>
              <a:t>rhymes as well as our exciting visit to Plymouth Theatre Royal to watch a live show. </a:t>
            </a:r>
            <a:endParaRPr lang="en-GB" sz="1100" dirty="0"/>
          </a:p>
        </p:txBody>
      </p:sp>
      <p:sp>
        <p:nvSpPr>
          <p:cNvPr id="17" name="Rounded Rectangle 16"/>
          <p:cNvSpPr/>
          <p:nvPr/>
        </p:nvSpPr>
        <p:spPr>
          <a:xfrm>
            <a:off x="3462268" y="5293894"/>
            <a:ext cx="2878373" cy="1564106"/>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en-GB" sz="1400" b="1" dirty="0" smtClean="0"/>
              <a:t>Wild Tribe</a:t>
            </a:r>
          </a:p>
          <a:p>
            <a:r>
              <a:rPr lang="en-GB" sz="1100" dirty="0" smtClean="0"/>
              <a:t>This half term we will be looking at how our outside environment is changing as winter settles in. We will be using nature to make various sculptures and models. We will base many of our activities on our class text ‘The </a:t>
            </a:r>
            <a:r>
              <a:rPr lang="en-GB" sz="1100" dirty="0" err="1" smtClean="0"/>
              <a:t>Gruffalo’s</a:t>
            </a:r>
            <a:r>
              <a:rPr lang="en-GB" sz="1100" dirty="0" smtClean="0"/>
              <a:t> Child;’ making animal homes and </a:t>
            </a:r>
            <a:r>
              <a:rPr lang="en-GB" sz="1100" dirty="0" err="1" smtClean="0"/>
              <a:t>Gruffalo</a:t>
            </a:r>
            <a:r>
              <a:rPr lang="en-GB" sz="1100" dirty="0" smtClean="0"/>
              <a:t> traps!</a:t>
            </a:r>
            <a:endParaRPr lang="en-GB" sz="1100" dirty="0"/>
          </a:p>
        </p:txBody>
      </p:sp>
      <p:sp>
        <p:nvSpPr>
          <p:cNvPr id="18" name="TextBox 17"/>
          <p:cNvSpPr txBox="1"/>
          <p:nvPr/>
        </p:nvSpPr>
        <p:spPr>
          <a:xfrm>
            <a:off x="4138863" y="2141620"/>
            <a:ext cx="1648328" cy="372979"/>
          </a:xfrm>
          <a:prstGeom prst="rect">
            <a:avLst/>
          </a:prstGeom>
          <a:noFill/>
        </p:spPr>
        <p:txBody>
          <a:bodyPr wrap="square" rtlCol="0">
            <a:spAutoFit/>
          </a:bodyPr>
          <a:lstStyle/>
          <a:p>
            <a:pPr algn="ctr"/>
            <a:r>
              <a:rPr lang="en-GB" dirty="0" smtClean="0"/>
              <a:t>Ice and Snow</a:t>
            </a:r>
            <a:endParaRPr lang="en-GB" dirty="0"/>
          </a:p>
        </p:txBody>
      </p:sp>
      <p:pic>
        <p:nvPicPr>
          <p:cNvPr id="2" name="Picture 2" descr="C:\Users\kgrinsted\Downloads\images.jpg"/>
          <p:cNvPicPr>
            <a:picLocks noChangeAspect="1" noChangeArrowheads="1"/>
          </p:cNvPicPr>
          <p:nvPr/>
        </p:nvPicPr>
        <p:blipFill>
          <a:blip r:embed="rId2" cstate="print"/>
          <a:srcRect/>
          <a:stretch>
            <a:fillRect/>
          </a:stretch>
        </p:blipFill>
        <p:spPr bwMode="auto">
          <a:xfrm>
            <a:off x="5018922" y="2445849"/>
            <a:ext cx="948741" cy="1074640"/>
          </a:xfrm>
          <a:prstGeom prst="rect">
            <a:avLst/>
          </a:prstGeom>
          <a:noFill/>
        </p:spPr>
      </p:pic>
      <p:pic>
        <p:nvPicPr>
          <p:cNvPr id="1027" name="Picture 3" descr="C:\Users\kgrinsted\Downloads\95270d6f131327f09aec82ce16c01129.jpg"/>
          <p:cNvPicPr>
            <a:picLocks noChangeAspect="1" noChangeArrowheads="1"/>
          </p:cNvPicPr>
          <p:nvPr/>
        </p:nvPicPr>
        <p:blipFill>
          <a:blip r:embed="rId3" cstate="print"/>
          <a:srcRect/>
          <a:stretch>
            <a:fillRect/>
          </a:stretch>
        </p:blipFill>
        <p:spPr bwMode="auto">
          <a:xfrm>
            <a:off x="3525253" y="2433388"/>
            <a:ext cx="1371600" cy="1028700"/>
          </a:xfrm>
          <a:prstGeom prst="rect">
            <a:avLst/>
          </a:prstGeom>
          <a:noFill/>
        </p:spPr>
      </p:pic>
    </p:spTree>
    <p:extLst>
      <p:ext uri="{BB962C8B-B14F-4D97-AF65-F5344CB8AC3E}">
        <p14:creationId xmlns="" xmlns:p14="http://schemas.microsoft.com/office/powerpoint/2010/main" val="1187872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TotalTime>
  <Words>759</Words>
  <Application>Microsoft Office PowerPoint</Application>
  <PresentationFormat>A4 Paper (210x297 mm)</PresentationFormat>
  <Paragraphs>20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Liskeard School &amp;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Pipe</dc:creator>
  <cp:lastModifiedBy>kgrinsted</cp:lastModifiedBy>
  <cp:revision>50</cp:revision>
  <dcterms:created xsi:type="dcterms:W3CDTF">2020-02-03T20:32:44Z</dcterms:created>
  <dcterms:modified xsi:type="dcterms:W3CDTF">2021-12-06T11:07:35Z</dcterms:modified>
</cp:coreProperties>
</file>