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58" r:id="rId4"/>
    <p:sldId id="259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D8C3-2B75-43FC-B517-8AD7B7D60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F759F-3D38-4CD6-A768-F58710CBA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41005-4FED-4A0D-A980-40589251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DB906-5017-43C5-8CB8-1C96037D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90BFB-062C-445E-B509-1B2B0AFF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4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C77-7BE0-4AE4-9371-51B086ED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15DEC-C218-47D6-A123-879A75F78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F5206-EDB9-4EEF-AF16-2848D316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983F-755B-41D3-AB99-E084690C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6341-2D19-4188-B4D2-33F857AE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3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1EEF3-5E33-4A82-B94A-8668EB818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63CBF-0D37-4621-8077-2BEE66578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EF553-EF29-4FC7-9F7D-287EE190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A1DA0-A32C-4083-A5BE-88975C4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B1C02-217D-4C5C-A6F1-481A8AC8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6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D420-D8CE-48AB-9875-E1DC8ABB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10A4F-A15F-4533-8F47-A878B00B9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DC41F-289F-4B3F-AA67-09015325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B26A9-E022-460A-AF84-4AD55C1D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A3AEC-7304-4592-A997-239F43D3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00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CAB5-A9CE-4E04-B11F-1F378C2E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F0413-935A-453C-A771-A0AE4F6BB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3A2F-FF04-4D8C-8520-5D67F5F8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73A0B-6981-4927-8636-2F2941F7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7FC0B-543C-438A-B703-7DFC90C1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307C-A993-4636-A66D-0E0325A0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E1307-DAC5-4B74-AB10-A4C744E63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6F701-86C1-46A6-BAD1-C648F0CB3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F50E0-CDB2-443A-A949-25848288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7DB46-A29D-41C9-B6CD-C98C03B3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60761-90B4-42B2-8ECD-AAD9FF48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07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6BF0-7F1A-47D9-B2E6-C68D02CB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0A7BB-601E-40BD-9B15-84E98249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B3ED1-67D5-417F-9AF8-7B6610A95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A14AF-1868-4789-B122-44B11DF16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BDF37-59C2-4AC1-A7A3-F60C6902A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4C810-5B55-4468-BAB9-74229BF5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6F92E-FE48-4C4B-983D-8AC7F8C6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BA809-A382-4B57-9304-7191BE83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8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9E03-343A-4E61-84D4-84DB3B22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C6D71-187A-4536-826B-5F5FA35F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AF1E0-374E-46CA-A559-7CC6C31B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1405-42AA-43E1-AF51-6F6CC0DD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8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7E238-BB4F-4180-8C54-11041346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5E482-15D3-4B94-AA7C-11A73C65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B9445-2A3B-433D-AB43-CC277710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0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A938-6503-426F-B18B-70F8F3B8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7FD51-58D3-4B90-8090-913C56A27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E1631-98F0-4431-8AB9-74C83D21E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FA623-D10A-4DD6-8D0C-C88A76B5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40DF5-6824-40B5-8626-695278CF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CB18F-9038-4C05-92A5-6004F80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0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C26A-BBD4-447A-B175-A395A3AA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C7AA8-E991-466C-8041-D8B9B3BA9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DE305-4D0D-4B72-9B88-826C43929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D62F8-265E-4B21-8F1C-557D2F44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3C145-0C4A-40B4-869B-84ADAFA1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B569D-5DD9-4F80-834D-F72F3199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9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DC6E2-E792-49F0-B1E8-89A6236B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40A2F-B399-4589-A941-885B908CE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56520-1B38-46B4-9BF3-39EBA7D1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6FD9-48CF-4FEC-A9EF-260E9B98E7F4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A050A-DA1D-4AC9-A1AB-DB5A544BE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5DB18-72C5-40BF-AE69-CCFB807D8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0DA6-99C8-4941-B060-A3AA24BF2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8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file:////var/folders/x4/syfgnf551w37t3s9gb1_smv80000gn/T/com.microsoft.Word/WebArchiveCopyPasteTempFiles/0*vwtcJvf5lRhO9-zl.jp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file:////var/folders/x4/syfgnf551w37t3s9gb1_smv80000gn/T/com.microsoft.Word/WebArchiveCopyPasteTempFiles/A+y7gRanhudpAAAAAElFTkSuQmCC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0"/>
            <a:ext cx="9906000" cy="64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b="1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 Year 2 Art: Going on Safari  Concept Colour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50818" y="803564"/>
          <a:ext cx="5329833" cy="440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585">
                  <a:extLst>
                    <a:ext uri="{9D8B030D-6E8A-4147-A177-3AD203B41FA5}">
                      <a16:colId xmlns:a16="http://schemas.microsoft.com/office/drawing/2014/main" val="135990711"/>
                    </a:ext>
                  </a:extLst>
                </a:gridCol>
                <a:gridCol w="3954248">
                  <a:extLst>
                    <a:ext uri="{9D8B030D-6E8A-4147-A177-3AD203B41FA5}">
                      <a16:colId xmlns:a16="http://schemas.microsoft.com/office/drawing/2014/main" val="236665873"/>
                    </a:ext>
                  </a:extLst>
                </a:gridCol>
              </a:tblGrid>
              <a:tr h="377536"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13354"/>
                  </a:ext>
                </a:extLst>
              </a:tr>
              <a:tr h="31330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Primary Colours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All other colours are made from these. They cannot be made by mixing other colours. Red, blue and yellow are primary colours.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78399"/>
                  </a:ext>
                </a:extLst>
              </a:tr>
              <a:tr h="149053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Secondary colours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A colour made by mixing two primary colours.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Red and yellow = orange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Red and blue = purple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Yellow and blue = green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105514"/>
                  </a:ext>
                </a:extLst>
              </a:tr>
              <a:tr h="86552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Shade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entury Gothic" panose="020B0502020202020204" pitchFamily="34" charset="0"/>
                        </a:rPr>
                        <a:t>To make a shade you add black which darkens the colour.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47278"/>
                  </a:ext>
                </a:extLst>
              </a:tr>
              <a:tr h="606907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Tint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tint a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you add white which makes the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lighter.  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53798"/>
                  </a:ext>
                </a:extLst>
              </a:tr>
              <a:tr h="660891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Safari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trip to watch, photograph, or hunt wild animals in their natural environment: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54584"/>
                  </a:ext>
                </a:extLst>
              </a:tr>
            </a:tbl>
          </a:graphicData>
        </a:graphic>
      </p:graphicFrame>
      <p:sp>
        <p:nvSpPr>
          <p:cNvPr id="8" name="Rectangle 8">
            <a:extLst>
              <a:ext uri="{FF2B5EF4-FFF2-40B4-BE49-F238E27FC236}">
                <a16:creationId xmlns:a16="http://schemas.microsoft.com/office/drawing/2014/main" id="{9806F80C-AA65-B343-9EB7-DA0F0C316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184666"/>
            <a:ext cx="5390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74AC6DF-2177-774D-84E6-6FB6205D6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860" y="508690"/>
            <a:ext cx="5390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221D531-AEBA-7847-99E2-334CCE6FB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314" y="954503"/>
            <a:ext cx="5390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33B74EF-9A42-2F40-A350-5949C1460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1" descr="Image result for primary colours">
            <a:extLst>
              <a:ext uri="{FF2B5EF4-FFF2-40B4-BE49-F238E27FC236}">
                <a16:creationId xmlns:a16="http://schemas.microsoft.com/office/drawing/2014/main" id="{9A87D1F0-21C1-1544-ACD7-80C5D1B4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97" y="5821913"/>
            <a:ext cx="1960459" cy="8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secondary colours">
            <a:extLst>
              <a:ext uri="{FF2B5EF4-FFF2-40B4-BE49-F238E27FC236}">
                <a16:creationId xmlns:a16="http://schemas.microsoft.com/office/drawing/2014/main" id="{3E52223A-ED83-4093-BE13-407D0D98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5634519"/>
            <a:ext cx="1960459" cy="9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869E32-F44D-4D11-A7A4-8D581AEA7063}"/>
              </a:ext>
            </a:extLst>
          </p:cNvPr>
          <p:cNvSpPr txBox="1"/>
          <p:nvPr/>
        </p:nvSpPr>
        <p:spPr>
          <a:xfrm>
            <a:off x="1770356" y="5449853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Primary Colours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6B42B-0357-42A0-83A4-C522478B8E71}"/>
              </a:ext>
            </a:extLst>
          </p:cNvPr>
          <p:cNvSpPr txBox="1"/>
          <p:nvPr/>
        </p:nvSpPr>
        <p:spPr>
          <a:xfrm>
            <a:off x="4241799" y="5243289"/>
            <a:ext cx="217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Secondary Colours </a:t>
            </a:r>
          </a:p>
        </p:txBody>
      </p:sp>
      <p:pic>
        <p:nvPicPr>
          <p:cNvPr id="3074" name="Picture 2" descr="Catch Christmas On a Color Wheel! (Complementary Colors) | ArtAchieve Art  Lessons">
            <a:extLst>
              <a:ext uri="{FF2B5EF4-FFF2-40B4-BE49-F238E27FC236}">
                <a16:creationId xmlns:a16="http://schemas.microsoft.com/office/drawing/2014/main" id="{AE6E693D-7C45-4EE1-8F7E-B4A1468A2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58" y="5280658"/>
            <a:ext cx="1509735" cy="15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55ED1-9EE8-4A94-8FCD-3B0F10C62AFE}"/>
              </a:ext>
            </a:extLst>
          </p:cNvPr>
          <p:cNvSpPr txBox="1"/>
          <p:nvPr/>
        </p:nvSpPr>
        <p:spPr>
          <a:xfrm>
            <a:off x="6958758" y="4911325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Colour Wheel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43D68-4290-4CE6-8DD4-53480B23B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5541" y="810525"/>
            <a:ext cx="4105643" cy="12067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9B7304-28A7-4E6D-9CFA-BA5FDB857E0D}"/>
              </a:ext>
            </a:extLst>
          </p:cNvPr>
          <p:cNvSpPr txBox="1"/>
          <p:nvPr/>
        </p:nvSpPr>
        <p:spPr>
          <a:xfrm>
            <a:off x="6735540" y="2105758"/>
            <a:ext cx="353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This is artwork of safari animals but using different colours and shades.</a:t>
            </a:r>
          </a:p>
        </p:txBody>
      </p:sp>
      <p:pic>
        <p:nvPicPr>
          <p:cNvPr id="2050" name="Picture 2" descr="Rainbow Safari - Imgur">
            <a:extLst>
              <a:ext uri="{FF2B5EF4-FFF2-40B4-BE49-F238E27FC236}">
                <a16:creationId xmlns:a16="http://schemas.microsoft.com/office/drawing/2014/main" id="{5C5D6A37-5882-4DB3-A245-C62D2AA28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84" y="2717442"/>
            <a:ext cx="3103732" cy="20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0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37CA4-4EF3-484D-9CEC-7F17236D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2" y="19950"/>
            <a:ext cx="10818055" cy="68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5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B32319-84BC-4453-A51B-255B4C3E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8" y="-11927"/>
            <a:ext cx="9899374" cy="68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F707E-5A0D-44B9-92CB-57770BC74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24" y="5539"/>
            <a:ext cx="10297551" cy="68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4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Stephenson</dc:creator>
  <cp:lastModifiedBy>Amy Stephenson</cp:lastModifiedBy>
  <cp:revision>4</cp:revision>
  <cp:lastPrinted>2022-07-21T09:03:33Z</cp:lastPrinted>
  <dcterms:created xsi:type="dcterms:W3CDTF">2021-08-24T15:20:10Z</dcterms:created>
  <dcterms:modified xsi:type="dcterms:W3CDTF">2022-07-21T11:03:02Z</dcterms:modified>
</cp:coreProperties>
</file>